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1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2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0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3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9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258F-BB8A-41E2-B4D5-7ECA4A719DF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1AEC-A88C-4CFF-B8D8-C224B6E6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927" y="1468193"/>
            <a:ext cx="6123971" cy="3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49" y="618186"/>
            <a:ext cx="10025474" cy="56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4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820" y="365125"/>
            <a:ext cx="10631980" cy="63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69" y="365125"/>
            <a:ext cx="10714149" cy="60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88" y="365125"/>
            <a:ext cx="10392412" cy="58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1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727" y="365125"/>
            <a:ext cx="11034546" cy="61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9819073" cy="55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105" y="553792"/>
            <a:ext cx="9842006" cy="552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290" y="562163"/>
            <a:ext cx="10250510" cy="57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942" y="725873"/>
            <a:ext cx="9696115" cy="54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17" y="1027906"/>
            <a:ext cx="9375295" cy="52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6" y="257577"/>
            <a:ext cx="6638925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30" y="5636250"/>
            <a:ext cx="493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2  Nazanin" panose="00000700000000000000" pitchFamily="2" charset="-78"/>
              </a:rPr>
              <a:t>ارائه دهنده: سهیلا سپاهی – آزاده معتمدی</a:t>
            </a:r>
          </a:p>
          <a:p>
            <a:pPr algn="ctr"/>
            <a:r>
              <a:rPr lang="fa-IR" sz="2400" b="1" dirty="0" smtClean="0">
                <a:cs typeface="2  Nazanin" panose="00000700000000000000" pitchFamily="2" charset="-78"/>
              </a:rPr>
              <a:t>مهر ماه 1401</a:t>
            </a:r>
          </a:p>
          <a:p>
            <a:pPr algn="ctr"/>
            <a:endParaRPr lang="en-US" dirty="0">
              <a:cs typeface="2  Nazanin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956" y="506703"/>
            <a:ext cx="172402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21" y="506703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744" y="1027906"/>
            <a:ext cx="9199871" cy="51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079" y="1027906"/>
            <a:ext cx="9727340" cy="54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352" y="1027906"/>
            <a:ext cx="9375295" cy="52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64" y="1137858"/>
            <a:ext cx="9375295" cy="52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10" y="1227931"/>
            <a:ext cx="10025474" cy="56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1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9853"/>
            <a:ext cx="10025474" cy="56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5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130" y="682582"/>
            <a:ext cx="9933740" cy="55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3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400" y="1236372"/>
            <a:ext cx="8397200" cy="47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7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56823"/>
            <a:ext cx="10484142" cy="58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0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158" y="734096"/>
            <a:ext cx="9658539" cy="54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365125"/>
            <a:ext cx="10606825" cy="62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27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337" y="798490"/>
            <a:ext cx="9631326" cy="54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291" y="476519"/>
            <a:ext cx="10002540" cy="56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5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21744" cy="59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96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744" y="553792"/>
            <a:ext cx="10438276" cy="58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1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63" y="365125"/>
            <a:ext cx="10346541" cy="58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657" y="365125"/>
            <a:ext cx="10484143" cy="58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2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03" y="365125"/>
            <a:ext cx="10547797" cy="57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058" y="515155"/>
            <a:ext cx="10277742" cy="57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4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590" y="476519"/>
            <a:ext cx="10586486" cy="59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34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745482" cy="6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9" y="365125"/>
            <a:ext cx="11140226" cy="62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4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3440"/>
            <a:ext cx="10461210" cy="58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0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745" y="721218"/>
            <a:ext cx="9773205" cy="54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8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025474" cy="56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77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29" y="850006"/>
            <a:ext cx="10208941" cy="57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2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96" y="656823"/>
            <a:ext cx="10323608" cy="57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8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996" y="540913"/>
            <a:ext cx="10186008" cy="57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0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592" y="656823"/>
            <a:ext cx="10025474" cy="56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6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29" y="553790"/>
            <a:ext cx="10208941" cy="57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1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062" y="734095"/>
            <a:ext cx="10231875" cy="57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6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36" y="1171978"/>
            <a:ext cx="8695334" cy="48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366" y="615831"/>
            <a:ext cx="10167267" cy="57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777941" cy="60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00" y="365125"/>
            <a:ext cx="11133183" cy="62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90" y="626963"/>
            <a:ext cx="11095619" cy="6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4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24" y="553791"/>
            <a:ext cx="10575876" cy="59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11</Words>
  <Application>Microsoft Office PowerPoint</Application>
  <PresentationFormat>Widescreen</PresentationFormat>
  <Paragraphs>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2  Nazanin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4</cp:revision>
  <dcterms:created xsi:type="dcterms:W3CDTF">2022-10-09T05:43:00Z</dcterms:created>
  <dcterms:modified xsi:type="dcterms:W3CDTF">2022-10-09T06:14:42Z</dcterms:modified>
</cp:coreProperties>
</file>